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82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8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7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8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9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2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5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94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38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33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709C-23B8-4BE4-AA86-E286EF6128E6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ACAE-D77E-40F0-B163-067ED7B31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15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020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HomSoft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Doc. Dr. Vladimír Homola, Ph.D.</dc:creator>
  <cp:lastModifiedBy>Doc. Dr. Vladimír Homola, Ph.D.</cp:lastModifiedBy>
  <cp:revision>1</cp:revision>
  <dcterms:created xsi:type="dcterms:W3CDTF">2024-10-30T06:54:09Z</dcterms:created>
  <dcterms:modified xsi:type="dcterms:W3CDTF">2024-10-30T06:55:02Z</dcterms:modified>
</cp:coreProperties>
</file>